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3D2D-DBD2-4A24-82B5-BB68B8623829}" type="datetimeFigureOut">
              <a:rPr lang="en-US" smtClean="0"/>
              <a:t>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22BA8-61D4-4E34-BF25-6D11F03C8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14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3D2D-DBD2-4A24-82B5-BB68B8623829}" type="datetimeFigureOut">
              <a:rPr lang="en-US" smtClean="0"/>
              <a:t>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22BA8-61D4-4E34-BF25-6D11F03C8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21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3D2D-DBD2-4A24-82B5-BB68B8623829}" type="datetimeFigureOut">
              <a:rPr lang="en-US" smtClean="0"/>
              <a:t>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22BA8-61D4-4E34-BF25-6D11F03C8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535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3D2D-DBD2-4A24-82B5-BB68B8623829}" type="datetimeFigureOut">
              <a:rPr lang="en-US" smtClean="0"/>
              <a:t>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22BA8-61D4-4E34-BF25-6D11F03C8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20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3D2D-DBD2-4A24-82B5-BB68B8623829}" type="datetimeFigureOut">
              <a:rPr lang="en-US" smtClean="0"/>
              <a:t>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22BA8-61D4-4E34-BF25-6D11F03C8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476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3D2D-DBD2-4A24-82B5-BB68B8623829}" type="datetimeFigureOut">
              <a:rPr lang="en-US" smtClean="0"/>
              <a:t>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22BA8-61D4-4E34-BF25-6D11F03C8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452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3D2D-DBD2-4A24-82B5-BB68B8623829}" type="datetimeFigureOut">
              <a:rPr lang="en-US" smtClean="0"/>
              <a:t>1/26/2014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22BA8-61D4-4E34-BF25-6D11F03C8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6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3D2D-DBD2-4A24-82B5-BB68B8623829}" type="datetimeFigureOut">
              <a:rPr lang="en-US" smtClean="0"/>
              <a:t>1/26/2014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22BA8-61D4-4E34-BF25-6D11F03C8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75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3D2D-DBD2-4A24-82B5-BB68B8623829}" type="datetimeFigureOut">
              <a:rPr lang="en-US" smtClean="0"/>
              <a:t>1/26/2014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22BA8-61D4-4E34-BF25-6D11F03C8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398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3D2D-DBD2-4A24-82B5-BB68B8623829}" type="datetimeFigureOut">
              <a:rPr lang="en-US" smtClean="0"/>
              <a:t>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22BA8-61D4-4E34-BF25-6D11F03C8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812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3D2D-DBD2-4A24-82B5-BB68B8623829}" type="datetimeFigureOut">
              <a:rPr lang="en-US" smtClean="0"/>
              <a:t>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22BA8-61D4-4E34-BF25-6D11F03C8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427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73D2D-DBD2-4A24-82B5-BB68B8623829}" type="datetimeFigureOut">
              <a:rPr lang="en-US" smtClean="0"/>
              <a:t>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22BA8-61D4-4E34-BF25-6D11F03C8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7772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ROMANTICISM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Faust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2303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0" y="1371600"/>
            <a:ext cx="3276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Faustian Desire:</a:t>
            </a:r>
          </a:p>
          <a:p>
            <a:pPr marL="0" indent="0">
              <a:buNone/>
            </a:pPr>
            <a:r>
              <a:rPr lang="en-US" dirty="0" smtClean="0"/>
              <a:t>- Striving for something beyond reach</a:t>
            </a:r>
          </a:p>
          <a:p>
            <a:pPr marL="0" indent="0">
              <a:buNone/>
            </a:pPr>
            <a:r>
              <a:rPr lang="en-US" dirty="0" smtClean="0"/>
              <a:t>- Seeking experience and feeling</a:t>
            </a:r>
            <a:endParaRPr lang="en-US" dirty="0"/>
          </a:p>
        </p:txBody>
      </p:sp>
      <p:pic>
        <p:nvPicPr>
          <p:cNvPr id="1026" name="Picture 2" descr="http://upload.wikimedia.org/wikipedia/commons/1/17/Landon-IcarusandDaedalu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23" y="186813"/>
            <a:ext cx="4794349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27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0480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Nature</a:t>
            </a:r>
            <a:r>
              <a:rPr lang="en-US" dirty="0" smtClean="0"/>
              <a:t> as a source of creativity,  solace, and vitality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243" y="18448"/>
            <a:ext cx="5343757" cy="6839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29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images of nature</a:t>
            </a:r>
            <a:endParaRPr lang="en-US" dirty="0"/>
          </a:p>
        </p:txBody>
      </p:sp>
      <p:pic>
        <p:nvPicPr>
          <p:cNvPr id="2050" name="Picture 2" descr="http://public.wsu.edu/~brians/hum_303/ptolemaic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38" y="1823412"/>
            <a:ext cx="4134260" cy="436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059" y="1375110"/>
            <a:ext cx="3810000" cy="4895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23059" y="6306590"/>
            <a:ext cx="4236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Goethe’s own illustration of the Earth Spirit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5438" y="6306590"/>
            <a:ext cx="1669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macrocosm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70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Classical vs. Gothic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181225"/>
            <a:ext cx="46642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676400"/>
            <a:ext cx="337185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403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c.edu/bc_org/avp/cas/his/CoreArt/art/resourcesd/fri_clc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-7219"/>
            <a:ext cx="7191375" cy="5238750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38200" y="5486400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Cloister Graveyard in the Snow</a:t>
            </a:r>
            <a:r>
              <a:rPr lang="en-US" sz="2400" dirty="0" smtClean="0"/>
              <a:t>, Caspar David Friedrich, 1810.  47” X 70”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1215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/>
          </a:bodyPr>
          <a:lstStyle/>
          <a:p>
            <a:r>
              <a:rPr lang="en-US" dirty="0" smtClean="0"/>
              <a:t>Interest in mysticism</a:t>
            </a:r>
          </a:p>
          <a:p>
            <a:r>
              <a:rPr lang="en-US" dirty="0" smtClean="0"/>
              <a:t>Individualism</a:t>
            </a:r>
          </a:p>
          <a:p>
            <a:r>
              <a:rPr lang="en-US" dirty="0" smtClean="0"/>
              <a:t>Idealization of rural life</a:t>
            </a:r>
          </a:p>
          <a:p>
            <a:r>
              <a:rPr lang="en-US" dirty="0" smtClean="0"/>
              <a:t>Enthusiasm for wild, irregular, or grotesque</a:t>
            </a:r>
          </a:p>
          <a:p>
            <a:r>
              <a:rPr lang="en-US" dirty="0" smtClean="0"/>
              <a:t>Enthusiasm for “uncivilized” or natural</a:t>
            </a:r>
          </a:p>
          <a:p>
            <a:r>
              <a:rPr lang="en-US" dirty="0" smtClean="0"/>
              <a:t>Imagination over reason</a:t>
            </a:r>
          </a:p>
          <a:p>
            <a:r>
              <a:rPr lang="en-US" dirty="0" smtClean="0"/>
              <a:t>Reaction against whatever characterized Neoclassicism</a:t>
            </a:r>
          </a:p>
        </p:txBody>
      </p:sp>
    </p:spTree>
    <p:extLst>
      <p:ext uri="{BB962C8B-B14F-4D97-AF65-F5344CB8AC3E}">
        <p14:creationId xmlns:p14="http://schemas.microsoft.com/office/powerpoint/2010/main" val="9060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94</Words>
  <Application>Microsoft Office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ROMANTICISM</vt:lpstr>
      <vt:lpstr>PowerPoint Presentation</vt:lpstr>
      <vt:lpstr>PowerPoint Presentation</vt:lpstr>
      <vt:lpstr>Two images of nature</vt:lpstr>
      <vt:lpstr>Classical vs. Gothic</vt:lpstr>
      <vt:lpstr>PowerPoint Presentation</vt:lpstr>
      <vt:lpstr>Some characteristics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ROMANTICISM</dc:title>
  <dc:creator>Matt</dc:creator>
  <cp:lastModifiedBy>Matt</cp:lastModifiedBy>
  <cp:revision>4</cp:revision>
  <dcterms:created xsi:type="dcterms:W3CDTF">2014-01-26T22:00:18Z</dcterms:created>
  <dcterms:modified xsi:type="dcterms:W3CDTF">2014-01-26T22:28:21Z</dcterms:modified>
</cp:coreProperties>
</file>