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540820-3AE1-461B-881F-DFB0F5AF81B7}" type="datetimeFigureOut">
              <a:rPr lang="en-US" smtClean="0"/>
              <a:t>2/2/2014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48005E-5775-44F2-809F-2416C7489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700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Writers: George Sand, Alexandre Dumas, Victor Hugo (group at</a:t>
            </a:r>
            <a:r>
              <a:rPr lang="en-US" baseline="0" dirty="0" smtClean="0"/>
              <a:t> left).  Musicians: Paganini, Rossini, Franz Liszt.  Liszt’s mistress, </a:t>
            </a:r>
            <a:r>
              <a:rPr lang="en-US" baseline="0" dirty="0" err="1" smtClean="0"/>
              <a:t>Comtesse</a:t>
            </a:r>
            <a:r>
              <a:rPr lang="en-US" baseline="0" dirty="0" smtClean="0"/>
              <a:t> Marie </a:t>
            </a:r>
            <a:r>
              <a:rPr lang="en-US" baseline="0" dirty="0" err="1" smtClean="0"/>
              <a:t>d’Agoult</a:t>
            </a:r>
            <a:r>
              <a:rPr lang="en-US" baseline="0" dirty="0" smtClean="0"/>
              <a:t>.  Portrait of Lord Byron. Bust of Beethoven.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8005E-5775-44F2-809F-2416C748900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591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42FA-BF27-4002-B41B-C7B720FC89B2}" type="datetimeFigureOut">
              <a:rPr lang="en-US" smtClean="0"/>
              <a:t>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681DC-0A3F-4156-809C-7583A206F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657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42FA-BF27-4002-B41B-C7B720FC89B2}" type="datetimeFigureOut">
              <a:rPr lang="en-US" smtClean="0"/>
              <a:t>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681DC-0A3F-4156-809C-7583A206F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662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42FA-BF27-4002-B41B-C7B720FC89B2}" type="datetimeFigureOut">
              <a:rPr lang="en-US" smtClean="0"/>
              <a:t>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681DC-0A3F-4156-809C-7583A206F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597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42FA-BF27-4002-B41B-C7B720FC89B2}" type="datetimeFigureOut">
              <a:rPr lang="en-US" smtClean="0"/>
              <a:t>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681DC-0A3F-4156-809C-7583A206F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23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42FA-BF27-4002-B41B-C7B720FC89B2}" type="datetimeFigureOut">
              <a:rPr lang="en-US" smtClean="0"/>
              <a:t>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681DC-0A3F-4156-809C-7583A206F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02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42FA-BF27-4002-B41B-C7B720FC89B2}" type="datetimeFigureOut">
              <a:rPr lang="en-US" smtClean="0"/>
              <a:t>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681DC-0A3F-4156-809C-7583A206F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830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42FA-BF27-4002-B41B-C7B720FC89B2}" type="datetimeFigureOut">
              <a:rPr lang="en-US" smtClean="0"/>
              <a:t>2/2/2014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681DC-0A3F-4156-809C-7583A206F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35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42FA-BF27-4002-B41B-C7B720FC89B2}" type="datetimeFigureOut">
              <a:rPr lang="en-US" smtClean="0"/>
              <a:t>2/2/2014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681DC-0A3F-4156-809C-7583A206F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772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42FA-BF27-4002-B41B-C7B720FC89B2}" type="datetimeFigureOut">
              <a:rPr lang="en-US" smtClean="0"/>
              <a:t>2/2/2014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681DC-0A3F-4156-809C-7583A206F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417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42FA-BF27-4002-B41B-C7B720FC89B2}" type="datetimeFigureOut">
              <a:rPr lang="en-US" smtClean="0"/>
              <a:t>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681DC-0A3F-4156-809C-7583A206F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978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42FA-BF27-4002-B41B-C7B720FC89B2}" type="datetimeFigureOut">
              <a:rPr lang="en-US" smtClean="0"/>
              <a:t>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681DC-0A3F-4156-809C-7583A206F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56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2C42FA-BF27-4002-B41B-C7B720FC89B2}" type="datetimeFigureOut">
              <a:rPr lang="en-US" smtClean="0"/>
              <a:t>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681DC-0A3F-4156-809C-7583A206F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328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2400"/>
            <a:ext cx="7620000" cy="567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97036" y="6002592"/>
            <a:ext cx="4084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Liszt at the Piano </a:t>
            </a:r>
            <a:r>
              <a:rPr lang="en-US" dirty="0" smtClean="0"/>
              <a:t>(1840), Josef </a:t>
            </a:r>
            <a:r>
              <a:rPr lang="en-US" dirty="0" err="1" smtClean="0"/>
              <a:t>Danhauser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844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“All art constantly aspires to the condition of music.” </a:t>
            </a:r>
          </a:p>
          <a:p>
            <a:pPr marL="0" indent="0">
              <a:buNone/>
            </a:pPr>
            <a:r>
              <a:rPr lang="en-US" dirty="0" smtClean="0"/>
              <a:t>					- </a:t>
            </a:r>
            <a:r>
              <a:rPr lang="en-US" sz="2800" dirty="0" smtClean="0"/>
              <a:t>Walter Pater (1873)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95255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Increased emotional expressiveness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Musical nationalism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Glorification of nature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Fascination with the macabre, the gothic, and the supernatural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874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01337" cy="3427413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4" y="3509355"/>
            <a:ext cx="4493264" cy="3374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761999"/>
            <a:ext cx="3962400" cy="5069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2802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Berlioz: </a:t>
            </a:r>
            <a:r>
              <a:rPr lang="en-US" sz="3600" b="1" dirty="0" err="1" smtClean="0"/>
              <a:t>Symphonie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Fantastique</a:t>
            </a:r>
            <a:r>
              <a:rPr lang="en-US" sz="3600" b="1" dirty="0" smtClean="0"/>
              <a:t>, </a:t>
            </a:r>
            <a:r>
              <a:rPr lang="en-US" sz="3600" b="1" dirty="0" err="1" smtClean="0"/>
              <a:t>mvmt</a:t>
            </a:r>
            <a:r>
              <a:rPr lang="en-US" sz="3600" b="1" dirty="0" smtClean="0"/>
              <a:t>. 5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“He sees himself at the witches’ </a:t>
            </a:r>
            <a:r>
              <a:rPr lang="en-US" dirty="0" err="1" smtClean="0"/>
              <a:t>sabbath</a:t>
            </a:r>
            <a:r>
              <a:rPr lang="en-US" dirty="0" smtClean="0"/>
              <a:t>, in the midst of a ghastly crowd of spirits, sorceress, and monsters of every kind, assembled for his funeral.  Strange noises, groans, bursts of laughter, far-off shouts to which other shouts seem to reply.  The beloved tune appears once more, but it has lost its character of refinement and diffidence; it has become nothing but a common dance tune, trivial and grotesque; it is she who has come to the </a:t>
            </a:r>
            <a:r>
              <a:rPr lang="en-US" dirty="0" err="1" smtClean="0"/>
              <a:t>sabbath</a:t>
            </a:r>
            <a:r>
              <a:rPr lang="en-US" dirty="0" smtClean="0"/>
              <a:t>.”</a:t>
            </a:r>
          </a:p>
          <a:p>
            <a:pPr marL="0" indent="0">
              <a:buNone/>
            </a:pPr>
            <a:r>
              <a:rPr lang="en-US" dirty="0" smtClean="0"/>
              <a:t>					-Hector Berlioz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452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183</Words>
  <Application>Microsoft Office PowerPoint</Application>
  <PresentationFormat>On-screen Show (4:3)</PresentationFormat>
  <Paragraphs>13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Trends</vt:lpstr>
      <vt:lpstr>PowerPoint Presentation</vt:lpstr>
      <vt:lpstr>Berlioz: Symphonie Fantastique, mvmt.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</dc:creator>
  <cp:lastModifiedBy>Matt</cp:lastModifiedBy>
  <cp:revision>7</cp:revision>
  <dcterms:created xsi:type="dcterms:W3CDTF">2014-02-02T16:13:09Z</dcterms:created>
  <dcterms:modified xsi:type="dcterms:W3CDTF">2014-02-02T17:15:38Z</dcterms:modified>
</cp:coreProperties>
</file>